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iSiLyyyhUqdb2/uxngjAfMkgba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779f03b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a779f03b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30.gif"/><Relationship Id="rId5" Type="http://schemas.openxmlformats.org/officeDocument/2006/relationships/image" Target="../media/image3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Gaussian Mixtures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Definition.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Parameters.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DEFINITION (I)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‘Gaussian Mixture’ clustering method groups the observations of the dataset on a pre-defined set of clusters in which the features of each follows a Gaussian Distribution in D-features.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Then, the probability to belong to a given cluster k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D is the number of features,  μk is the mean in D dimensions and Σ the covariance matrix.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175" y="3332816"/>
            <a:ext cx="6200325" cy="650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DEFINITION (II)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order to find out the values of the means and the covariance, we can take the logarithm of this probability: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if we minimize this expression wrt to mean and covariance we find the probability, which satisfy.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ga0a6fe287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4123" y="2456200"/>
            <a:ext cx="5945275" cy="4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a0a6fe2872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58875" y="3942400"/>
            <a:ext cx="3820675" cy="5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779f03ba0_0_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PARAMETERS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a779f03ba0_0_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a779f03ba0_0_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most important set of parameters to control the result are: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Init_params (how the clusters are initialized)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n_components (number of clusters)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Covariance matrix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